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9" r:id="rId5"/>
    <p:sldId id="261" r:id="rId6"/>
    <p:sldId id="262" r:id="rId7"/>
    <p:sldId id="265" r:id="rId8"/>
    <p:sldId id="260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1" r:id="rId28"/>
    <p:sldId id="286" r:id="rId29"/>
    <p:sldId id="282" r:id="rId30"/>
    <p:sldId id="285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9" r:id="rId41"/>
    <p:sldId id="300" r:id="rId42"/>
    <p:sldId id="301" r:id="rId43"/>
    <p:sldId id="302" r:id="rId44"/>
    <p:sldId id="303" r:id="rId45"/>
    <p:sldId id="304" r:id="rId46"/>
    <p:sldId id="307" r:id="rId47"/>
    <p:sldId id="305" r:id="rId48"/>
    <p:sldId id="310" r:id="rId49"/>
    <p:sldId id="306" r:id="rId50"/>
    <p:sldId id="308" r:id="rId51"/>
    <p:sldId id="309" r:id="rId52"/>
    <p:sldId id="312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37" r:id="rId69"/>
    <p:sldId id="327" r:id="rId70"/>
    <p:sldId id="328" r:id="rId71"/>
    <p:sldId id="329" r:id="rId72"/>
    <p:sldId id="330" r:id="rId73"/>
    <p:sldId id="331" r:id="rId74"/>
    <p:sldId id="332" r:id="rId75"/>
    <p:sldId id="338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3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7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5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85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3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80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6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8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5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3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6D53-35D8-42A1-89B9-B7F23638D388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39BEB-FB44-44FA-A4C8-BBDC37878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4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um.oracle.com/repo/OracleLinux/OL8/baseos/latest/x86_64" TargetMode="External"/><Relationship Id="rId2" Type="http://schemas.openxmlformats.org/officeDocument/2006/relationships/hyperlink" Target="https://yum.oracle.co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oracle-base.com/articles/19c/oracle-db-19c-installation-on-oracle-linux-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delivery.oracl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nylee/kopo-04-database/blob/main/project/2021-05-09-database-oracle19c-linux-install-2.md" TargetMode="External"/><Relationship Id="rId2" Type="http://schemas.openxmlformats.org/officeDocument/2006/relationships/hyperlink" Target="https://github.com/hennylee/kopo-04-database/blob/main/project/2021-05-09-database-oracle19c-linux-install-1.md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2560" y="695643"/>
            <a:ext cx="9144000" cy="2387600"/>
          </a:xfrm>
        </p:spPr>
        <p:txBody>
          <a:bodyPr/>
          <a:lstStyle/>
          <a:p>
            <a:r>
              <a:rPr lang="en-US" altLang="ko-KR" b="1" dirty="0" smtClean="0"/>
              <a:t>ORACLE_19c_Linux</a:t>
            </a:r>
            <a:br>
              <a:rPr lang="en-US" altLang="ko-KR" b="1" dirty="0" smtClean="0"/>
            </a:br>
            <a:r>
              <a:rPr lang="ko-KR" altLang="en-US" b="1" dirty="0" smtClean="0"/>
              <a:t>설치 가이드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22320" y="3556318"/>
            <a:ext cx="9144000" cy="1655762"/>
          </a:xfrm>
        </p:spPr>
        <p:txBody>
          <a:bodyPr anchor="ctr"/>
          <a:lstStyle/>
          <a:p>
            <a:pPr marL="457200" indent="-457200" algn="l">
              <a:buAutoNum type="arabicParenBoth"/>
            </a:pPr>
            <a:r>
              <a:rPr lang="en-US" altLang="ko-KR" dirty="0" err="1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Oracle Linux 8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457200" indent="-457200" algn="l">
              <a:buAutoNum type="arabicParenBoth"/>
            </a:pPr>
            <a:r>
              <a:rPr lang="en-US" altLang="ko-KR" dirty="0" smtClean="0"/>
              <a:t>Oracle Linux 8 </a:t>
            </a:r>
            <a:r>
              <a:rPr lang="ko-KR" altLang="en-US" dirty="0" smtClean="0"/>
              <a:t>에 </a:t>
            </a:r>
            <a:r>
              <a:rPr lang="en-US" altLang="ko-KR" dirty="0"/>
              <a:t>Oracle19c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838200" y="58086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한국폴리텍대학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 광명융합기술교육원 데이터분석과 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2021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학년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2160340104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이해니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3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Customize </a:t>
            </a:r>
            <a:r>
              <a:rPr lang="ko-KR" altLang="en-US" dirty="0"/>
              <a:t>클릭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172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04" y="2435226"/>
            <a:ext cx="3869356" cy="41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8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1126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93" y="2387412"/>
            <a:ext cx="3979085" cy="39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71" y="2387413"/>
            <a:ext cx="3962861" cy="39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5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Oracle Linux </a:t>
            </a:r>
            <a:r>
              <a:rPr lang="ko-KR" altLang="en-US" dirty="0"/>
              <a:t>실행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95" y="2495632"/>
            <a:ext cx="5095463" cy="38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English </a:t>
            </a:r>
            <a:r>
              <a:rPr lang="ko-KR" altLang="en-US" dirty="0" smtClean="0"/>
              <a:t>선택</a:t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741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0" y="2372559"/>
            <a:ext cx="5519320" cy="417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1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고정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638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10" y="2484120"/>
            <a:ext cx="5127801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refresh </a:t>
            </a:r>
            <a:r>
              <a:rPr lang="ko-KR" altLang="en-US" dirty="0"/>
              <a:t>클릭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53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5" y="2468880"/>
            <a:ext cx="5446789" cy="41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9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구글에서 </a:t>
            </a:r>
            <a:r>
              <a:rPr lang="en-US" altLang="ko-KR" dirty="0"/>
              <a:t>yum oracle server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1433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86" y="2555290"/>
            <a:ext cx="5429514" cy="37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9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https://yum.oracle.com/index.html</a:t>
            </a:r>
            <a:r>
              <a:rPr lang="en-US" altLang="ko-KR" dirty="0"/>
              <a:t> </a:t>
            </a:r>
            <a:r>
              <a:rPr lang="ko-KR" altLang="en-US" dirty="0"/>
              <a:t>접속</a:t>
            </a:r>
          </a:p>
          <a:p>
            <a:r>
              <a:rPr lang="en-US" altLang="ko-KR" dirty="0"/>
              <a:t>Home </a:t>
            </a:r>
            <a:r>
              <a:rPr lang="ko-KR" altLang="en-US" dirty="0"/>
              <a:t>에서 </a:t>
            </a:r>
            <a:r>
              <a:rPr lang="en-US" altLang="ko-KR" dirty="0"/>
              <a:t>[Browse the Repositories - Oracle Linux 8 - x86_64]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/>
              <a:t>이 페이지의 </a:t>
            </a:r>
            <a:r>
              <a:rPr lang="en-US" altLang="ko-KR" dirty="0"/>
              <a:t>index.html</a:t>
            </a:r>
            <a:r>
              <a:rPr lang="ko-KR" altLang="en-US" dirty="0"/>
              <a:t>을 제외한 앞의 </a:t>
            </a:r>
            <a:r>
              <a:rPr lang="en-US" altLang="ko-KR" dirty="0"/>
              <a:t>URL </a:t>
            </a:r>
            <a:r>
              <a:rPr lang="ko-KR" altLang="en-US" dirty="0"/>
              <a:t>카피 </a:t>
            </a:r>
            <a:r>
              <a:rPr lang="en-US" altLang="ko-KR" dirty="0"/>
              <a:t>: </a:t>
            </a:r>
            <a:r>
              <a:rPr lang="en-US" altLang="ko-KR" dirty="0">
                <a:hlinkClick r:id="rId3"/>
              </a:rPr>
              <a:t>https://yum.oracle.com/repo/OracleLinux/OL8/baseos/latest/x86_64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314" name="Picture 2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82" y="4333858"/>
            <a:ext cx="4304518" cy="224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8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다시 </a:t>
            </a:r>
            <a:r>
              <a:rPr lang="en-US" altLang="ko-KR" dirty="0"/>
              <a:t>Oracle Linux </a:t>
            </a:r>
            <a:r>
              <a:rPr lang="ko-KR" altLang="en-US" dirty="0" smtClean="0"/>
              <a:t>로 돌아와서 </a:t>
            </a:r>
            <a:r>
              <a:rPr lang="en-US" altLang="ko-KR" dirty="0"/>
              <a:t>Installation Source</a:t>
            </a:r>
            <a:r>
              <a:rPr lang="ko-KR" altLang="en-US" dirty="0" smtClean="0"/>
              <a:t>에 복사한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 </a:t>
            </a:r>
            <a:r>
              <a:rPr lang="ko-KR" altLang="en-US" dirty="0" err="1"/>
              <a:t>붙여넣고</a:t>
            </a:r>
            <a:r>
              <a:rPr lang="ko-KR" altLang="en-US" dirty="0"/>
              <a:t> </a:t>
            </a:r>
            <a:r>
              <a:rPr lang="en-US" altLang="ko-KR" dirty="0"/>
              <a:t>Done, </a:t>
            </a:r>
            <a:r>
              <a:rPr lang="ko-KR" altLang="en-US" dirty="0"/>
              <a:t>다운로드 다 </a:t>
            </a:r>
            <a:r>
              <a:rPr lang="ko-KR" altLang="en-US" dirty="0" err="1"/>
              <a:t>될때까지</a:t>
            </a:r>
            <a:r>
              <a:rPr lang="ko-KR" altLang="en-US" dirty="0"/>
              <a:t> 대기하기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843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431" y="2797968"/>
            <a:ext cx="4993138" cy="37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34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Selection : Custom Operation System </a:t>
            </a:r>
            <a:r>
              <a:rPr lang="ko-KR" altLang="en-US" dirty="0"/>
              <a:t>선택 후</a:t>
            </a:r>
            <a:r>
              <a:rPr lang="en-US" altLang="ko-KR" dirty="0"/>
              <a:t>, [Smart Card Support] </a:t>
            </a:r>
            <a:r>
              <a:rPr lang="ko-KR" altLang="en-US" dirty="0"/>
              <a:t>제외 하고 전부 선택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29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2897688"/>
            <a:ext cx="513397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2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(1) </a:t>
            </a:r>
            <a:br>
              <a:rPr lang="en-US" altLang="ko-KR" dirty="0" smtClean="0"/>
            </a:br>
            <a:r>
              <a:rPr lang="en-US" altLang="ko-KR" dirty="0" err="1" smtClean="0"/>
              <a:t>Vmware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Oracle Linux 8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가상머신에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Oracle DBMS </a:t>
            </a:r>
            <a:r>
              <a:rPr lang="ko-KR" altLang="en-US" dirty="0" smtClean="0"/>
              <a:t>에 깔릴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환경을 구축한다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9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Begin to Install </a:t>
            </a:r>
            <a:r>
              <a:rPr lang="ko-KR" altLang="en-US" dirty="0"/>
              <a:t>클릭 후</a:t>
            </a:r>
            <a:r>
              <a:rPr lang="en-US" altLang="ko-KR" dirty="0"/>
              <a:t>, </a:t>
            </a:r>
            <a:r>
              <a:rPr lang="ko-KR" altLang="en-US" dirty="0"/>
              <a:t>두 개 계정 </a:t>
            </a:r>
            <a:r>
              <a:rPr lang="en-US" altLang="ko-KR" dirty="0"/>
              <a:t>PW </a:t>
            </a:r>
            <a:r>
              <a:rPr lang="ko-KR" altLang="en-US" dirty="0"/>
              <a:t>설정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4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98" y="2579604"/>
            <a:ext cx="4368299" cy="32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95" y="2579604"/>
            <a:ext cx="3872855" cy="323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3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부팅하다가 두 개 선택하는 거 나오면 위의 </a:t>
            </a:r>
            <a:r>
              <a:rPr lang="en-US" altLang="ko-KR" dirty="0"/>
              <a:t>Oracle Linux </a:t>
            </a:r>
            <a:r>
              <a:rPr lang="ko-KR" altLang="en-US" dirty="0" smtClean="0"/>
              <a:t>선택</a:t>
            </a:r>
            <a:endParaRPr lang="en-US" altLang="ko-KR" dirty="0"/>
          </a:p>
        </p:txBody>
      </p:sp>
      <p:pic>
        <p:nvPicPr>
          <p:cNvPr id="266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2" y="3116179"/>
            <a:ext cx="52482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4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ko-KR" altLang="en-US" dirty="0"/>
              <a:t>가능한 그룹 리스트 확인하기 </a:t>
            </a:r>
            <a:r>
              <a:rPr lang="en-US" altLang="ko-KR" dirty="0"/>
              <a:t>: root </a:t>
            </a:r>
            <a:r>
              <a:rPr lang="ko-KR" altLang="en-US" dirty="0"/>
              <a:t>계정 접속 </a:t>
            </a:r>
            <a:r>
              <a:rPr lang="en-US" altLang="ko-KR" dirty="0"/>
              <a:t>- </a:t>
            </a:r>
            <a:r>
              <a:rPr lang="en-US" altLang="ko-KR" dirty="0" err="1"/>
              <a:t>dnf</a:t>
            </a:r>
            <a:r>
              <a:rPr lang="en-US" altLang="ko-KR" dirty="0"/>
              <a:t> group list</a:t>
            </a:r>
            <a:endParaRPr lang="ko-KR" altLang="en-US" dirty="0"/>
          </a:p>
        </p:txBody>
      </p:sp>
      <p:pic>
        <p:nvPicPr>
          <p:cNvPr id="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15" b="48992"/>
          <a:stretch/>
        </p:blipFill>
        <p:spPr bwMode="auto">
          <a:xfrm>
            <a:off x="2196166" y="2936184"/>
            <a:ext cx="7405034" cy="324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56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Server with GUI </a:t>
            </a:r>
            <a:r>
              <a:rPr lang="ko-KR" altLang="en-US" dirty="0" smtClean="0"/>
              <a:t>설치하기</a:t>
            </a:r>
            <a:endParaRPr lang="en-US" altLang="ko-KR" dirty="0"/>
          </a:p>
          <a:p>
            <a:pPr lvl="1"/>
            <a:r>
              <a:rPr lang="ko-KR" altLang="en-US" dirty="0" smtClean="0"/>
              <a:t>중간에 </a:t>
            </a:r>
            <a:r>
              <a:rPr lang="en-US" altLang="ko-KR" dirty="0"/>
              <a:t>Y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ko-KR" altLang="en-US" dirty="0"/>
              <a:t>이를 통해 </a:t>
            </a:r>
            <a:r>
              <a:rPr lang="en-US" altLang="ko-KR" dirty="0" err="1"/>
              <a:t>xWindow</a:t>
            </a:r>
            <a:r>
              <a:rPr lang="ko-KR" altLang="en-US" dirty="0"/>
              <a:t>패키지 등과 같은 </a:t>
            </a:r>
            <a:r>
              <a:rPr lang="en-US" altLang="ko-KR" dirty="0"/>
              <a:t>GUI </a:t>
            </a:r>
            <a:r>
              <a:rPr lang="ko-KR" altLang="en-US" dirty="0"/>
              <a:t>패키지들을 설치해야 오라클 </a:t>
            </a:r>
            <a:r>
              <a:rPr lang="en-US" altLang="ko-KR" dirty="0"/>
              <a:t>DBMS</a:t>
            </a:r>
            <a:r>
              <a:rPr lang="ko-KR" altLang="en-US" dirty="0"/>
              <a:t>를 </a:t>
            </a:r>
            <a:r>
              <a:rPr lang="en-US" altLang="ko-KR" dirty="0"/>
              <a:t>GUI</a:t>
            </a:r>
            <a:r>
              <a:rPr lang="ko-KR" altLang="en-US" dirty="0"/>
              <a:t>환경에서 설치할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4581" name="Picture 5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37" y="3627438"/>
            <a:ext cx="4763403" cy="28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5546" y="4462145"/>
            <a:ext cx="3567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groupinstall</a:t>
            </a:r>
            <a:r>
              <a:rPr lang="en-US" altLang="ko-KR" dirty="0" smtClean="0"/>
              <a:t> Server with GUI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62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ko-KR" altLang="en-US" dirty="0" smtClean="0"/>
              <a:t>완료되면 실행</a:t>
            </a:r>
            <a:endParaRPr lang="ko-KR" altLang="en-US" dirty="0"/>
          </a:p>
        </p:txBody>
      </p:sp>
      <p:pic>
        <p:nvPicPr>
          <p:cNvPr id="23555" name="Picture 3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51" y="2502317"/>
            <a:ext cx="6664179" cy="39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36506" y="2502317"/>
            <a:ext cx="76444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startx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337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[Activities - terminal] </a:t>
            </a:r>
            <a:r>
              <a:rPr lang="ko-KR" altLang="en-US" dirty="0"/>
              <a:t>실행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253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76" y="2441575"/>
            <a:ext cx="6455581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8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(2) </a:t>
            </a:r>
            <a:br>
              <a:rPr lang="en-US" altLang="ko-KR" dirty="0" smtClean="0"/>
            </a:br>
            <a:r>
              <a:rPr lang="en-US" altLang="ko-KR" b="1" dirty="0" smtClean="0"/>
              <a:t>oracle19c </a:t>
            </a:r>
            <a:r>
              <a:rPr lang="ko-KR" altLang="en-US" b="1" dirty="0" smtClean="0"/>
              <a:t>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OS </a:t>
            </a:r>
            <a:r>
              <a:rPr lang="ko-KR" altLang="en-US" dirty="0" smtClean="0"/>
              <a:t>환경은 앞서 설치한</a:t>
            </a:r>
            <a:r>
              <a:rPr lang="en-US" altLang="ko-KR" dirty="0" smtClean="0"/>
              <a:t>, Oracle Linux 8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219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설치 </a:t>
            </a:r>
            <a:r>
              <a:rPr lang="ko-KR" altLang="en-US" b="1" dirty="0" err="1"/>
              <a:t>메뉴얼</a:t>
            </a:r>
            <a:r>
              <a:rPr lang="ko-KR" altLang="en-US" b="1" dirty="0"/>
              <a:t>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구글에서 </a:t>
            </a:r>
            <a:r>
              <a:rPr lang="en-US" altLang="ko-KR" dirty="0" smtClean="0"/>
              <a:t>Oracle-Base </a:t>
            </a:r>
            <a:r>
              <a:rPr lang="en-US" altLang="ko-KR" dirty="0"/>
              <a:t>Oracle Install in </a:t>
            </a:r>
            <a:r>
              <a:rPr lang="en-US" altLang="ko-KR" dirty="0" err="1"/>
              <a:t>Linx</a:t>
            </a:r>
            <a:r>
              <a:rPr lang="en-US" altLang="ko-KR" dirty="0"/>
              <a:t> </a:t>
            </a:r>
            <a:r>
              <a:rPr lang="en-US" altLang="ko-KR" dirty="0" smtClean="0"/>
              <a:t>8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2150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53" y="2482265"/>
            <a:ext cx="86201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347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설치 </a:t>
            </a:r>
            <a:r>
              <a:rPr lang="ko-KR" altLang="en-US" b="1" dirty="0" err="1"/>
              <a:t>메뉴얼</a:t>
            </a:r>
            <a:r>
              <a:rPr lang="ko-KR" altLang="en-US" b="1" dirty="0"/>
              <a:t> </a:t>
            </a:r>
            <a:r>
              <a:rPr lang="ko-KR" altLang="en-US" b="1" dirty="0" smtClean="0"/>
              <a:t>찾기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접속 </a:t>
            </a:r>
            <a:r>
              <a:rPr lang="en-US" altLang="ko-KR" dirty="0"/>
              <a:t>: </a:t>
            </a:r>
            <a:r>
              <a:rPr lang="en-US" altLang="ko-KR" dirty="0">
                <a:hlinkClick r:id="rId2"/>
              </a:rPr>
              <a:t>https://oracle-base.com/articles/19c/oracle-db-19c-installation-on-oracle-linux-8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76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61" y="2756179"/>
            <a:ext cx="7009160" cy="38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24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설치 </a:t>
            </a:r>
            <a:r>
              <a:rPr lang="ko-KR" altLang="en-US" b="1" dirty="0" err="1"/>
              <a:t>메뉴얼</a:t>
            </a:r>
            <a:r>
              <a:rPr lang="ko-KR" altLang="en-US" b="1" dirty="0"/>
              <a:t> </a:t>
            </a:r>
            <a:r>
              <a:rPr lang="ko-KR" altLang="en-US" b="1" dirty="0" smtClean="0"/>
              <a:t>찾기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 File </a:t>
            </a:r>
            <a:r>
              <a:rPr lang="ko-KR" altLang="en-US" dirty="0"/>
              <a:t>부분부터 </a:t>
            </a:r>
            <a:r>
              <a:rPr lang="ko-KR" altLang="en-US" dirty="0" smtClean="0"/>
              <a:t>참고하면서 설치를 진행할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48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2641416"/>
            <a:ext cx="7193280" cy="342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6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https://edelivery.oracle.com/</a:t>
            </a:r>
            <a:r>
              <a:rPr lang="en-US" altLang="ko-KR" dirty="0"/>
              <a:t> </a:t>
            </a:r>
            <a:r>
              <a:rPr lang="ko-KR" altLang="en-US" dirty="0"/>
              <a:t>에서 </a:t>
            </a:r>
            <a:r>
              <a:rPr lang="en-US" altLang="ko-KR" dirty="0"/>
              <a:t>Oracle Linux8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1026" name="Picture 2" descr="117553757-4be3d880-b08e-11eb-8d79-8db270aa59e7.png (1888×5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4" y="2681706"/>
            <a:ext cx="11035192" cy="34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93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Host File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Hosts </a:t>
            </a:r>
            <a:r>
              <a:rPr lang="ko-KR" altLang="en-US" dirty="0" smtClean="0"/>
              <a:t>파일에 본인의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주소와 머신 네임 </a:t>
            </a:r>
            <a:r>
              <a:rPr lang="ko-KR" altLang="en-US" dirty="0"/>
              <a:t>작성 후 저장</a:t>
            </a:r>
          </a:p>
        </p:txBody>
      </p:sp>
      <p:pic>
        <p:nvPicPr>
          <p:cNvPr id="28674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22"/>
          <a:stretch/>
        </p:blipFill>
        <p:spPr bwMode="auto">
          <a:xfrm>
            <a:off x="2736972" y="2582110"/>
            <a:ext cx="8478215" cy="179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9275" y="2582110"/>
            <a:ext cx="14766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036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Host File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네임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앞서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 </a:t>
            </a:r>
            <a:r>
              <a:rPr lang="ko-KR" altLang="en-US" dirty="0" smtClean="0"/>
              <a:t>파일에 설정한 도메인 이름을 등록한다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9698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86"/>
          <a:stretch/>
        </p:blipFill>
        <p:spPr bwMode="auto">
          <a:xfrm>
            <a:off x="3418539" y="3022416"/>
            <a:ext cx="8302490" cy="14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3035" y="3022416"/>
            <a:ext cx="246246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vi / 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/hostname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219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smtClean="0"/>
              <a:t>설치에 </a:t>
            </a:r>
            <a:r>
              <a:rPr lang="ko-KR" altLang="en-US" b="1" dirty="0"/>
              <a:t>필요한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설정 패키지들을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34820" name="Picture 4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26"/>
          <a:stretch/>
        </p:blipFill>
        <p:spPr bwMode="auto">
          <a:xfrm>
            <a:off x="2586037" y="3334703"/>
            <a:ext cx="7019925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54915" y="2445306"/>
            <a:ext cx="1143228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altLang="ko-KR" dirty="0" smtClean="0"/>
              <a:t>dnf install -y https://yum.oracle.com/repo/OracleLinux/OL8/baseos/latest/x86_64/getPackage/oracle-d</a:t>
            </a:r>
            <a:r>
              <a:rPr lang="en-US" altLang="ko-KR" dirty="0" smtClean="0"/>
              <a:t>atabase-preinstall-19c-1.0-1.el8.x86_64.rpm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10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smtClean="0"/>
              <a:t>설치에 </a:t>
            </a:r>
            <a:r>
              <a:rPr lang="ko-KR" altLang="en-US" b="1" dirty="0"/>
              <a:t>필요한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full </a:t>
            </a:r>
            <a:r>
              <a:rPr lang="ko-KR" altLang="en-US" dirty="0" smtClean="0"/>
              <a:t>업데이트</a:t>
            </a:r>
            <a:endParaRPr lang="ko-KR" altLang="en-US" dirty="0"/>
          </a:p>
        </p:txBody>
      </p:sp>
      <p:pic>
        <p:nvPicPr>
          <p:cNvPr id="3379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57" y="2399587"/>
            <a:ext cx="5879783" cy="399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20426" y="2658666"/>
            <a:ext cx="17701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yum update -y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82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smtClean="0"/>
              <a:t>설치에 </a:t>
            </a:r>
            <a:r>
              <a:rPr lang="ko-KR" altLang="en-US" b="1" dirty="0"/>
              <a:t>필요한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명령어를 그대로 복사 </a:t>
            </a:r>
            <a:r>
              <a:rPr lang="ko-KR" altLang="en-US" dirty="0" smtClean="0"/>
              <a:t>붙여 넣기 해서 </a:t>
            </a:r>
            <a:r>
              <a:rPr lang="ko-KR" altLang="en-US" dirty="0"/>
              <a:t>필요한 패키지들을 모두 설치한다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115728" y="2829025"/>
            <a:ext cx="9930064" cy="12003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    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binutils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compat-libcap1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compat-libstdc</a:t>
            </a:r>
            <a:r>
              <a:rPr lang="en-US" altLang="ko-KR" dirty="0" smtClean="0"/>
              <a:t>++-33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-modules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-modules-headers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</a:t>
            </a:r>
            <a:r>
              <a:rPr lang="en-US" altLang="ko-KR" dirty="0" smtClean="0"/>
              <a:t>-modules-provider-headers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dtrace-utils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elfutils-libelf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elfutils-libelf-devel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fontconfig-devel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glibc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glibc-devel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ksh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libaio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libaio-devel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libdtrace-ctf-devel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libXrender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libXrender-devel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libX11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libXau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libXi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libXtst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libgcc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librdmacm-devel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libstdc</a:t>
            </a:r>
            <a:r>
              <a:rPr lang="en-US" altLang="ko-KR" dirty="0" smtClean="0"/>
              <a:t>++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libstdc</a:t>
            </a:r>
            <a:r>
              <a:rPr lang="en-US" altLang="ko-KR" dirty="0" smtClean="0"/>
              <a:t>++-</a:t>
            </a:r>
            <a:r>
              <a:rPr lang="en-US" altLang="ko-KR" dirty="0" err="1" smtClean="0"/>
              <a:t>devel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libxcb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make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net-tools # </a:t>
            </a:r>
            <a:r>
              <a:rPr lang="en-US" altLang="ko-KR" dirty="0" err="1" smtClean="0"/>
              <a:t>Clusterware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nfs-utils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python-</a:t>
            </a:r>
            <a:r>
              <a:rPr lang="en-US" altLang="ko-KR" dirty="0" err="1" smtClean="0"/>
              <a:t>configshell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python-</a:t>
            </a:r>
            <a:r>
              <a:rPr lang="en-US" altLang="ko-KR" dirty="0" err="1" smtClean="0"/>
              <a:t>rtslib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python-six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targetcli</a:t>
            </a:r>
            <a:r>
              <a:rPr lang="en-US" altLang="ko-KR" dirty="0" smtClean="0"/>
              <a:t> # ACFS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smartmontools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sysstat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unixODBC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</a:t>
            </a:r>
            <a:r>
              <a:rPr lang="en-US" altLang="ko-KR" dirty="0" err="1" smtClean="0"/>
              <a:t>libnsl</a:t>
            </a:r>
            <a:endParaRPr lang="en-US" altLang="ko-KR" dirty="0" smtClean="0"/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libnsl.i686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libnsl2</a:t>
            </a:r>
          </a:p>
          <a:p>
            <a:r>
              <a:rPr lang="en-US" altLang="ko-KR" dirty="0" err="1" smtClean="0"/>
              <a:t>dnf</a:t>
            </a:r>
            <a:r>
              <a:rPr lang="en-US" altLang="ko-KR" dirty="0" smtClean="0"/>
              <a:t> install -y libnsl2.i686</a:t>
            </a:r>
            <a:endParaRPr lang="ko-KR" altLang="en-US" dirty="0"/>
          </a:p>
        </p:txBody>
      </p:sp>
      <p:pic>
        <p:nvPicPr>
          <p:cNvPr id="32771" name="Picture 3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93" y="3059128"/>
            <a:ext cx="4097927" cy="27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05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Oracle </a:t>
            </a:r>
            <a:r>
              <a:rPr lang="ko-KR" altLang="en-US" b="1" dirty="0" smtClean="0"/>
              <a:t>계정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</a:t>
            </a:r>
            <a:r>
              <a:rPr lang="ko-KR" altLang="en-US" dirty="0"/>
              <a:t>이 속할 그룹 </a:t>
            </a:r>
            <a:r>
              <a:rPr lang="ko-KR" altLang="en-US" dirty="0" smtClean="0"/>
              <a:t>추가하기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8569" y="2582779"/>
            <a:ext cx="305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groupadd</a:t>
            </a:r>
            <a:r>
              <a:rPr lang="en-US" altLang="ko-KR" dirty="0" smtClean="0"/>
              <a:t> -g 54321 </a:t>
            </a:r>
            <a:r>
              <a:rPr lang="en-US" altLang="ko-KR" dirty="0" err="1" smtClean="0"/>
              <a:t>oinstall</a:t>
            </a:r>
            <a:endParaRPr lang="en-US" altLang="ko-KR" dirty="0" smtClean="0"/>
          </a:p>
          <a:p>
            <a:r>
              <a:rPr lang="en-US" altLang="ko-KR" dirty="0" err="1" smtClean="0"/>
              <a:t>groupadd</a:t>
            </a:r>
            <a:r>
              <a:rPr lang="en-US" altLang="ko-KR" dirty="0" smtClean="0"/>
              <a:t> -g 54322 dba</a:t>
            </a:r>
          </a:p>
          <a:p>
            <a:r>
              <a:rPr lang="en-US" altLang="ko-KR" dirty="0" err="1" smtClean="0"/>
              <a:t>groupadd</a:t>
            </a:r>
            <a:r>
              <a:rPr lang="en-US" altLang="ko-KR" dirty="0" smtClean="0"/>
              <a:t> -g 54323 </a:t>
            </a:r>
            <a:r>
              <a:rPr lang="en-US" altLang="ko-KR" dirty="0" err="1" smtClean="0"/>
              <a:t>oper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앞서 만든 그룹에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유저 추가하기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8569" y="4656870"/>
            <a:ext cx="5238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useradd</a:t>
            </a:r>
            <a:r>
              <a:rPr lang="en-US" altLang="ko-KR" dirty="0" smtClean="0"/>
              <a:t> -u 54321 -g </a:t>
            </a:r>
            <a:r>
              <a:rPr lang="en-US" altLang="ko-KR" dirty="0" err="1" smtClean="0"/>
              <a:t>oinstall</a:t>
            </a:r>
            <a:r>
              <a:rPr lang="en-US" altLang="ko-KR" dirty="0" smtClean="0"/>
              <a:t> -G </a:t>
            </a:r>
            <a:r>
              <a:rPr lang="en-US" altLang="ko-KR" dirty="0" err="1" smtClean="0"/>
              <a:t>dba,oper</a:t>
            </a:r>
            <a:r>
              <a:rPr lang="en-US" altLang="ko-KR" dirty="0" smtClean="0"/>
              <a:t> oracle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707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Oracle </a:t>
            </a:r>
            <a:r>
              <a:rPr lang="ko-KR" altLang="en-US" b="1" dirty="0" smtClean="0"/>
              <a:t>계정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폴더로 확인해보면 </a:t>
            </a:r>
            <a:r>
              <a:rPr lang="en-US" altLang="ko-KR" dirty="0"/>
              <a:t>oracle </a:t>
            </a:r>
            <a:r>
              <a:rPr lang="ko-KR" altLang="en-US" dirty="0"/>
              <a:t>이라는 계정의 설정을 변경하는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추후에 </a:t>
            </a:r>
            <a:r>
              <a:rPr lang="en-US" altLang="ko-KR" dirty="0"/>
              <a:t>oracle </a:t>
            </a:r>
            <a:r>
              <a:rPr lang="ko-KR" altLang="en-US" dirty="0"/>
              <a:t>폴더에는 </a:t>
            </a:r>
            <a:r>
              <a:rPr lang="en-US" altLang="ko-KR" dirty="0"/>
              <a:t>Oracle DBMS </a:t>
            </a:r>
            <a:r>
              <a:rPr lang="ko-KR" altLang="en-US" dirty="0"/>
              <a:t>파일이 위치하게 된다</a:t>
            </a:r>
            <a:r>
              <a:rPr lang="en-US" altLang="ko-KR" dirty="0"/>
              <a:t>.</a:t>
            </a:r>
          </a:p>
        </p:txBody>
      </p:sp>
      <p:pic>
        <p:nvPicPr>
          <p:cNvPr id="3686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971" y="3376804"/>
            <a:ext cx="4811829" cy="322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36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 Oracle </a:t>
            </a:r>
            <a:r>
              <a:rPr lang="ko-KR" altLang="en-US" b="1" dirty="0" smtClean="0"/>
              <a:t>계정 </a:t>
            </a:r>
            <a:r>
              <a:rPr lang="ko-KR" altLang="en-US" b="1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Oralce</a:t>
            </a:r>
            <a:r>
              <a:rPr lang="en-US" altLang="ko-KR" dirty="0"/>
              <a:t> </a:t>
            </a:r>
            <a:r>
              <a:rPr lang="ko-KR" altLang="en-US" dirty="0" smtClean="0"/>
              <a:t>계정의 패스워드 </a:t>
            </a:r>
            <a:r>
              <a:rPr lang="ko-KR" altLang="en-US" dirty="0"/>
              <a:t>설정하기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20254" y="2646949"/>
            <a:ext cx="16565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passwd</a:t>
            </a:r>
            <a:r>
              <a:rPr lang="en-US" altLang="ko-KR" dirty="0" smtClean="0"/>
              <a:t> oracle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522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SELinux</a:t>
            </a:r>
            <a:r>
              <a:rPr lang="en-US" altLang="ko-KR" dirty="0"/>
              <a:t> Permissive </a:t>
            </a:r>
            <a:r>
              <a:rPr lang="ko-KR" altLang="en-US" dirty="0"/>
              <a:t>로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SELinux</a:t>
            </a:r>
            <a:r>
              <a:rPr lang="en-US" altLang="ko-KR" dirty="0"/>
              <a:t> </a:t>
            </a:r>
            <a:r>
              <a:rPr lang="ko-KR" altLang="en-US" dirty="0"/>
              <a:t>는 어느 프로세스가 파일</a:t>
            </a:r>
            <a:r>
              <a:rPr lang="en-US" altLang="ko-KR" dirty="0"/>
              <a:t>, </a:t>
            </a:r>
            <a:r>
              <a:rPr lang="ko-KR" altLang="en-US" dirty="0"/>
              <a:t>디렉토리</a:t>
            </a:r>
            <a:r>
              <a:rPr lang="en-US" altLang="ko-KR" dirty="0"/>
              <a:t>, </a:t>
            </a:r>
            <a:r>
              <a:rPr lang="ko-KR" altLang="en-US" dirty="0"/>
              <a:t>포트에 액세스 할 수 있는지 결정하는 보안 규칙의 집합이다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SELinux</a:t>
            </a:r>
            <a:r>
              <a:rPr lang="en-US" altLang="ko-KR" dirty="0"/>
              <a:t> Permissive</a:t>
            </a:r>
            <a:r>
              <a:rPr lang="ko-KR" altLang="en-US" dirty="0"/>
              <a:t>는 제한하고 있는 콘텐츠에 대한 액세스를 일시적으로 허용한다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30974" y="4168575"/>
            <a:ext cx="2221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SELinux</a:t>
            </a:r>
            <a:r>
              <a:rPr lang="en-US" altLang="ko-KR" dirty="0" smtClean="0"/>
              <a:t>=permissive</a:t>
            </a:r>
            <a:endParaRPr lang="ko-KR" altLang="en-US" dirty="0"/>
          </a:p>
        </p:txBody>
      </p:sp>
      <p:pic>
        <p:nvPicPr>
          <p:cNvPr id="37890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6"/>
          <a:stretch/>
        </p:blipFill>
        <p:spPr bwMode="auto">
          <a:xfrm>
            <a:off x="3783780" y="4001295"/>
            <a:ext cx="7038975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4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 Permissive </a:t>
            </a:r>
            <a:r>
              <a:rPr lang="ko-KR" altLang="en-US" dirty="0"/>
              <a:t>변경 </a:t>
            </a:r>
            <a:r>
              <a:rPr lang="ko-KR" altLang="en-US" dirty="0" smtClean="0"/>
              <a:t>적용하기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방화벽 재가동하기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오라클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가 설치될 파일 만들고 권한 설정하기</a:t>
            </a:r>
            <a:endParaRPr lang="ko-KR" alt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1589" y="2391924"/>
            <a:ext cx="24221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setenforce</a:t>
            </a:r>
            <a:r>
              <a:rPr lang="en-US" altLang="ko-KR" dirty="0" smtClean="0"/>
              <a:t> Permissive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1589" y="3354963"/>
            <a:ext cx="29174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systemctl</a:t>
            </a:r>
            <a:r>
              <a:rPr lang="en-US" altLang="ko-KR" dirty="0" smtClean="0"/>
              <a:t> stop </a:t>
            </a:r>
            <a:r>
              <a:rPr lang="en-US" altLang="ko-KR" dirty="0" err="1" smtClean="0"/>
              <a:t>firewalld</a:t>
            </a:r>
            <a:endParaRPr lang="en-US" altLang="ko-KR" dirty="0" smtClean="0"/>
          </a:p>
          <a:p>
            <a:r>
              <a:rPr lang="en-US" altLang="ko-KR" dirty="0" err="1" smtClean="0"/>
              <a:t>systemctl</a:t>
            </a:r>
            <a:r>
              <a:rPr lang="en-US" altLang="ko-KR" dirty="0" smtClean="0"/>
              <a:t> disable </a:t>
            </a:r>
            <a:r>
              <a:rPr lang="en-US" altLang="ko-KR" dirty="0" err="1" smtClean="0"/>
              <a:t>firewalld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1589" y="4976634"/>
            <a:ext cx="56587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-p /u01/app/oracle/product/19.0.0/dbhome_1</a:t>
            </a:r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-p /u02/</a:t>
            </a:r>
            <a:r>
              <a:rPr lang="en-US" altLang="ko-KR" dirty="0" err="1" smtClean="0"/>
              <a:t>oradata</a:t>
            </a:r>
            <a:endParaRPr lang="en-US" altLang="ko-KR" dirty="0" smtClean="0"/>
          </a:p>
          <a:p>
            <a:r>
              <a:rPr lang="en-US" altLang="ko-KR" dirty="0" err="1" smtClean="0"/>
              <a:t>chown</a:t>
            </a:r>
            <a:r>
              <a:rPr lang="en-US" altLang="ko-KR" dirty="0" smtClean="0"/>
              <a:t> -R </a:t>
            </a:r>
            <a:r>
              <a:rPr lang="en-US" altLang="ko-KR" dirty="0" err="1" smtClean="0"/>
              <a:t>oracle:oinstall</a:t>
            </a:r>
            <a:r>
              <a:rPr lang="en-US" altLang="ko-KR" dirty="0" smtClean="0"/>
              <a:t> /u01 /u02</a:t>
            </a:r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-R 775 /u01 /u02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6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항목 다운로드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8" y="2469673"/>
            <a:ext cx="10982961" cy="310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68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  <a:r>
              <a:rPr lang="ko-KR" altLang="en-US" dirty="0" smtClean="0"/>
              <a:t>에서 </a:t>
            </a:r>
            <a:r>
              <a:rPr lang="en-US" altLang="ko-KR" dirty="0"/>
              <a:t>machine-name </a:t>
            </a:r>
            <a:r>
              <a:rPr lang="ko-KR" altLang="en-US" dirty="0"/>
              <a:t>확인하기</a:t>
            </a:r>
            <a:endParaRPr lang="en-US" altLang="ko-KR" dirty="0"/>
          </a:p>
        </p:txBody>
      </p:sp>
      <p:pic>
        <p:nvPicPr>
          <p:cNvPr id="409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28" y="2681484"/>
            <a:ext cx="5609891" cy="38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9253" y="2894844"/>
            <a:ext cx="14766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032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Xhost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허용하기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xhost</a:t>
            </a:r>
            <a:r>
              <a:rPr lang="ko-KR" altLang="en-US" dirty="0"/>
              <a:t>는 그래픽 화면</a:t>
            </a:r>
            <a:r>
              <a:rPr lang="en-US" altLang="ko-KR" dirty="0"/>
              <a:t>(X</a:t>
            </a:r>
            <a:r>
              <a:rPr lang="ko-KR" altLang="en-US" dirty="0"/>
              <a:t>윈도</a:t>
            </a:r>
            <a:r>
              <a:rPr lang="en-US" altLang="ko-KR" dirty="0"/>
              <a:t>)</a:t>
            </a:r>
            <a:r>
              <a:rPr lang="ko-KR" altLang="en-US" dirty="0"/>
              <a:t>의 처리를 담당한다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xhost</a:t>
            </a:r>
            <a:r>
              <a:rPr lang="en-US" altLang="ko-KR" dirty="0"/>
              <a:t> + IP</a:t>
            </a:r>
            <a:r>
              <a:rPr lang="ko-KR" altLang="en-US" dirty="0"/>
              <a:t>의 의미는 </a:t>
            </a:r>
            <a:r>
              <a:rPr lang="en-US" altLang="ko-KR" dirty="0"/>
              <a:t>"IP"</a:t>
            </a:r>
            <a:r>
              <a:rPr lang="ko-KR" altLang="en-US" dirty="0"/>
              <a:t>에서 들어오는 연결을 허용한다는 뜻이다</a:t>
            </a:r>
            <a:r>
              <a:rPr lang="en-US" altLang="ko-KR" dirty="0"/>
              <a:t>. (</a:t>
            </a:r>
            <a:r>
              <a:rPr lang="ko-KR" altLang="en-US" dirty="0"/>
              <a:t>차단은 </a:t>
            </a:r>
            <a:r>
              <a:rPr lang="en-US" altLang="ko-KR" dirty="0" err="1"/>
              <a:t>xhost</a:t>
            </a:r>
            <a:r>
              <a:rPr lang="en-US" altLang="ko-KR" dirty="0"/>
              <a:t> - </a:t>
            </a:r>
            <a:r>
              <a:rPr lang="ko-KR" altLang="en-US" dirty="0"/>
              <a:t>를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작업은 어디까지나 화면으로 연결해주는 길을 설정해준 것 뿐이지</a:t>
            </a:r>
            <a:r>
              <a:rPr lang="en-US" altLang="ko-KR" dirty="0"/>
              <a:t>, </a:t>
            </a:r>
            <a:r>
              <a:rPr lang="ko-KR" altLang="en-US" dirty="0"/>
              <a:t>아직 실제로 출력해주는 화면 프로그램을 설치하지 않은 상태이다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82555" y="4376320"/>
            <a:ext cx="44117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xhost</a:t>
            </a:r>
            <a:r>
              <a:rPr lang="en-US" altLang="ko-KR" dirty="0" smtClean="0"/>
              <a:t> +&lt;</a:t>
            </a:r>
            <a:r>
              <a:rPr lang="ko-KR" altLang="en-US" dirty="0" smtClean="0"/>
              <a:t>본인이 설정한 </a:t>
            </a:r>
            <a:r>
              <a:rPr lang="en-US" altLang="ko-KR" dirty="0" smtClean="0"/>
              <a:t>machine-name&gt;</a:t>
            </a:r>
            <a:endParaRPr lang="ko-KR" altLang="en-US" dirty="0"/>
          </a:p>
        </p:txBody>
      </p:sp>
      <p:pic>
        <p:nvPicPr>
          <p:cNvPr id="39938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64"/>
          <a:stretch/>
        </p:blipFill>
        <p:spPr bwMode="auto">
          <a:xfrm>
            <a:off x="1082555" y="4892925"/>
            <a:ext cx="7941678" cy="16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572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scripts </a:t>
            </a:r>
            <a:r>
              <a:rPr lang="ko-KR" altLang="en-US" dirty="0"/>
              <a:t>파일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/>
              <a:t>파일을 </a:t>
            </a:r>
            <a:r>
              <a:rPr lang="ko-KR" altLang="en-US" dirty="0" smtClean="0"/>
              <a:t>만들 때</a:t>
            </a:r>
            <a:r>
              <a:rPr lang="en-US" altLang="ko-KR" dirty="0"/>
              <a:t>, GUI </a:t>
            </a:r>
            <a:r>
              <a:rPr lang="ko-KR" altLang="en-US" dirty="0"/>
              <a:t>환경에서 말고 터미널 환경에서 위의 명령어로 파일을 만들어야 오류가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02344" y="3173162"/>
            <a:ext cx="3025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/home/oracle/scripts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6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setEnv.sh </a:t>
            </a:r>
            <a:r>
              <a:rPr lang="ko-KR" altLang="en-US" dirty="0"/>
              <a:t>파일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환경 </a:t>
            </a:r>
            <a:r>
              <a:rPr lang="ko-KR" altLang="en-US" dirty="0"/>
              <a:t>설정 파일을 </a:t>
            </a:r>
            <a:r>
              <a:rPr lang="en-US" altLang="ko-KR" dirty="0"/>
              <a:t>setEnv.sh 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70022" y="2845870"/>
            <a:ext cx="4827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&gt; /home/oracle/scripts/setEnv.sh &lt;&lt;EOF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022" y="3410527"/>
            <a:ext cx="1181529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export TMP=/</a:t>
            </a:r>
            <a:r>
              <a:rPr lang="en-US" altLang="ko-KR" sz="1400" dirty="0" err="1" smtClean="0"/>
              <a:t>tmp</a:t>
            </a:r>
            <a:endParaRPr lang="en-US" altLang="ko-KR" sz="1400" dirty="0" smtClean="0"/>
          </a:p>
          <a:p>
            <a:r>
              <a:rPr lang="en-US" altLang="ko-KR" sz="1400" dirty="0" smtClean="0"/>
              <a:t>export TMPDIR=\$TMP</a:t>
            </a:r>
          </a:p>
          <a:p>
            <a:r>
              <a:rPr lang="en-US" altLang="ko-KR" sz="1400" dirty="0" smtClean="0"/>
              <a:t>export ORACLE_HOSTNAME=ol8-19.localdomain</a:t>
            </a:r>
          </a:p>
          <a:p>
            <a:r>
              <a:rPr lang="en-US" altLang="ko-KR" sz="1400" dirty="0" smtClean="0"/>
              <a:t>export ORACLE_UNQNAME=cdb1</a:t>
            </a:r>
          </a:p>
          <a:p>
            <a:r>
              <a:rPr lang="en-US" altLang="ko-KR" sz="1400" dirty="0" smtClean="0"/>
              <a:t>export ORACLE_BASE=/u01/app/oracle</a:t>
            </a:r>
          </a:p>
          <a:p>
            <a:r>
              <a:rPr lang="en-US" altLang="ko-KR" sz="1400" dirty="0" smtClean="0"/>
              <a:t>export ORACLE_HOME=\$ORACLE_BASE/product/19.0.0/dbhome_1</a:t>
            </a:r>
          </a:p>
          <a:p>
            <a:r>
              <a:rPr lang="en-US" altLang="ko-KR" sz="1400" dirty="0" smtClean="0"/>
              <a:t>export ORA_INVENTORY=/u01/app/</a:t>
            </a:r>
            <a:r>
              <a:rPr lang="en-US" altLang="ko-KR" sz="1400" dirty="0" err="1" smtClean="0"/>
              <a:t>oraInventory</a:t>
            </a:r>
            <a:endParaRPr lang="en-US" altLang="ko-KR" sz="1400" dirty="0" smtClean="0"/>
          </a:p>
          <a:p>
            <a:r>
              <a:rPr lang="en-US" altLang="ko-KR" sz="1400" dirty="0" smtClean="0"/>
              <a:t>export ORACLE_SID=cdb1</a:t>
            </a:r>
          </a:p>
          <a:p>
            <a:r>
              <a:rPr lang="en-US" altLang="ko-KR" sz="1400" dirty="0" smtClean="0"/>
              <a:t>export PDB_NAME=pdb1</a:t>
            </a:r>
          </a:p>
          <a:p>
            <a:r>
              <a:rPr lang="en-US" altLang="ko-KR" sz="1400" dirty="0" smtClean="0"/>
              <a:t>export DATA_DIR=/u02/</a:t>
            </a:r>
            <a:r>
              <a:rPr lang="en-US" altLang="ko-KR" sz="1400" dirty="0" err="1" smtClean="0"/>
              <a:t>oradata</a:t>
            </a:r>
            <a:endParaRPr lang="en-US" altLang="ko-KR" sz="1400" dirty="0" smtClean="0"/>
          </a:p>
          <a:p>
            <a:r>
              <a:rPr lang="en-US" altLang="ko-KR" sz="1400" dirty="0" smtClean="0"/>
              <a:t>export PATH=/</a:t>
            </a:r>
            <a:r>
              <a:rPr lang="en-US" altLang="ko-KR" sz="1400" dirty="0" err="1" smtClean="0"/>
              <a:t>usr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sbin</a:t>
            </a:r>
            <a:r>
              <a:rPr lang="en-US" altLang="ko-KR" sz="1400" dirty="0" smtClean="0"/>
              <a:t>:/</a:t>
            </a:r>
            <a:r>
              <a:rPr lang="en-US" altLang="ko-KR" sz="1400" dirty="0" err="1" smtClean="0"/>
              <a:t>usr</a:t>
            </a:r>
            <a:r>
              <a:rPr lang="en-US" altLang="ko-KR" sz="1400" dirty="0" smtClean="0"/>
              <a:t>/local/bin:\$PATH</a:t>
            </a:r>
          </a:p>
          <a:p>
            <a:r>
              <a:rPr lang="en-US" altLang="ko-KR" sz="1400" dirty="0" smtClean="0"/>
              <a:t>export PATH=\$ORACLE_HOME/bin:\$PATH</a:t>
            </a:r>
          </a:p>
          <a:p>
            <a:r>
              <a:rPr lang="en-US" altLang="ko-KR" sz="1400" dirty="0" smtClean="0"/>
              <a:t>export LD_LIBRARY_PATH=\$ORACLE_HOME/lib:/lib:/</a:t>
            </a:r>
            <a:r>
              <a:rPr lang="en-US" altLang="ko-KR" sz="1400" dirty="0" err="1" smtClean="0"/>
              <a:t>usr</a:t>
            </a:r>
            <a:r>
              <a:rPr lang="en-US" altLang="ko-KR" sz="1400" dirty="0" smtClean="0"/>
              <a:t>/lib</a:t>
            </a:r>
          </a:p>
          <a:p>
            <a:r>
              <a:rPr lang="en-US" altLang="ko-KR" sz="1400" dirty="0" smtClean="0"/>
              <a:t>export CLASSPATH=\$ORACLE_HOME/</a:t>
            </a:r>
            <a:r>
              <a:rPr lang="en-US" altLang="ko-KR" sz="1400" dirty="0" err="1" smtClean="0"/>
              <a:t>jlib</a:t>
            </a:r>
            <a:r>
              <a:rPr lang="en-US" altLang="ko-KR" sz="1400" dirty="0" smtClean="0"/>
              <a:t>:\$ORACLE_HOME/</a:t>
            </a:r>
            <a:r>
              <a:rPr lang="en-US" altLang="ko-KR" sz="1400" dirty="0" err="1" smtClean="0"/>
              <a:t>rdbms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jlib</a:t>
            </a:r>
            <a:endParaRPr lang="en-US" altLang="ko-KR" sz="1400" dirty="0" smtClean="0"/>
          </a:p>
          <a:p>
            <a:r>
              <a:rPr lang="en-US" altLang="ko-KR" sz="1400" dirty="0" smtClean="0"/>
              <a:t>EOF</a:t>
            </a:r>
            <a:endParaRPr lang="ko-KR" altLang="en-US" sz="1400" dirty="0"/>
          </a:p>
        </p:txBody>
      </p:sp>
      <p:pic>
        <p:nvPicPr>
          <p:cNvPr id="47107" name="Picture 3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97" y="3573898"/>
            <a:ext cx="3844847" cy="260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80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/home/oracle/.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 뒤에 </a:t>
            </a:r>
            <a:r>
              <a:rPr lang="en-US" altLang="ko-KR" dirty="0"/>
              <a:t>setEnv.sh </a:t>
            </a:r>
            <a:r>
              <a:rPr lang="ko-KR" altLang="en-US" dirty="0"/>
              <a:t>내용 넣기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27473" y="2565166"/>
            <a:ext cx="7559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echo ". /home/oracle/scripts/setEnv.sh" &gt;&gt; /home/oracle/.</a:t>
            </a:r>
            <a:r>
              <a:rPr lang="en-US" altLang="ko-KR" dirty="0" err="1" smtClean="0"/>
              <a:t>bash_profile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074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startup/shutdown service </a:t>
            </a:r>
            <a:r>
              <a:rPr lang="ko-KR" altLang="en-US" dirty="0"/>
              <a:t>로부터 호출되는 </a:t>
            </a:r>
            <a:r>
              <a:rPr lang="en-US" altLang="ko-KR" dirty="0"/>
              <a:t>"start_all.sh" </a:t>
            </a:r>
            <a:r>
              <a:rPr lang="ko-KR" altLang="en-US" dirty="0"/>
              <a:t>과 </a:t>
            </a:r>
            <a:r>
              <a:rPr lang="en-US" altLang="ko-KR" dirty="0"/>
              <a:t>"stop_all.sh" </a:t>
            </a:r>
            <a:r>
              <a:rPr lang="ko-KR" altLang="en-US" dirty="0"/>
              <a:t>스크립트 만들기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092951"/>
            <a:ext cx="497527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&gt; /home/oracle/scripts/start_all.sh &lt;&lt;EOF</a:t>
            </a:r>
          </a:p>
          <a:p>
            <a:r>
              <a:rPr lang="en-US" altLang="ko-KR" dirty="0" smtClean="0"/>
              <a:t>export ORAENV_ASK=NO</a:t>
            </a:r>
          </a:p>
          <a:p>
            <a:r>
              <a:rPr lang="en-US" altLang="ko-KR" dirty="0" smtClean="0"/>
              <a:t>. </a:t>
            </a:r>
            <a:r>
              <a:rPr lang="en-US" altLang="ko-KR" dirty="0" err="1" smtClean="0"/>
              <a:t>oraenv</a:t>
            </a:r>
            <a:endParaRPr lang="en-US" altLang="ko-KR" dirty="0" smtClean="0"/>
          </a:p>
          <a:p>
            <a:r>
              <a:rPr lang="en-US" altLang="ko-KR" dirty="0" smtClean="0"/>
              <a:t>export ORAENV_ASK=YES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dbstart</a:t>
            </a:r>
            <a:r>
              <a:rPr lang="en-US" altLang="ko-KR" dirty="0" smtClean="0"/>
              <a:t> \$ORACLE_HOME</a:t>
            </a:r>
          </a:p>
          <a:p>
            <a:r>
              <a:rPr lang="en-US" altLang="ko-KR" dirty="0" smtClean="0"/>
              <a:t>EOF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6084" y="3092951"/>
            <a:ext cx="495969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&gt; /home/oracle/scripts/stop_all.sh &lt;&lt;EOF</a:t>
            </a:r>
          </a:p>
          <a:p>
            <a:r>
              <a:rPr lang="en-US" altLang="ko-KR" dirty="0" smtClean="0"/>
              <a:t>export ORAENV_ASK=NO</a:t>
            </a:r>
          </a:p>
          <a:p>
            <a:r>
              <a:rPr lang="en-US" altLang="ko-KR" dirty="0" smtClean="0"/>
              <a:t>. </a:t>
            </a:r>
            <a:r>
              <a:rPr lang="en-US" altLang="ko-KR" dirty="0" err="1" smtClean="0"/>
              <a:t>oraenv</a:t>
            </a:r>
            <a:endParaRPr lang="en-US" altLang="ko-KR" dirty="0" smtClean="0"/>
          </a:p>
          <a:p>
            <a:r>
              <a:rPr lang="en-US" altLang="ko-KR" dirty="0" smtClean="0"/>
              <a:t>export ORAENV_ASK=YES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dbshut</a:t>
            </a:r>
            <a:r>
              <a:rPr lang="en-US" altLang="ko-KR" dirty="0" smtClean="0"/>
              <a:t> \$ORACLE_HOME</a:t>
            </a:r>
          </a:p>
          <a:p>
            <a:r>
              <a:rPr lang="en-US" altLang="ko-KR" dirty="0" smtClean="0"/>
              <a:t>EOF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81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만든 스크립트 파일들의 소유와 권한 설정</a:t>
            </a:r>
            <a:r>
              <a:rPr lang="en-US" altLang="ko-KR" dirty="0"/>
              <a:t>/</a:t>
            </a:r>
            <a:r>
              <a:rPr lang="ko-KR" altLang="en-US" dirty="0"/>
              <a:t>변경하기</a:t>
            </a:r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030704" y="2814982"/>
            <a:ext cx="49311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chown</a:t>
            </a:r>
            <a:r>
              <a:rPr lang="en-US" altLang="ko-KR" dirty="0" smtClean="0"/>
              <a:t> -R </a:t>
            </a:r>
            <a:r>
              <a:rPr lang="en-US" altLang="ko-KR" dirty="0" err="1" smtClean="0"/>
              <a:t>oracle:oinstall</a:t>
            </a:r>
            <a:r>
              <a:rPr lang="en-US" altLang="ko-KR" dirty="0" smtClean="0"/>
              <a:t> /home/oracle/scripts</a:t>
            </a:r>
          </a:p>
          <a:p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u+x</a:t>
            </a:r>
            <a:r>
              <a:rPr lang="en-US" altLang="ko-KR" dirty="0" smtClean="0"/>
              <a:t> /home/oracle/scripts/*.sh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497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추가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만든 스크립트 파일들</a:t>
            </a:r>
          </a:p>
          <a:p>
            <a:endParaRPr lang="en-US" altLang="ko-KR" dirty="0"/>
          </a:p>
        </p:txBody>
      </p:sp>
      <p:pic>
        <p:nvPicPr>
          <p:cNvPr id="5017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85" y="2466557"/>
            <a:ext cx="5979795" cy="403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2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인터넷에서 </a:t>
            </a:r>
            <a:r>
              <a:rPr lang="en-US" altLang="ko-KR" dirty="0" smtClean="0"/>
              <a:t>Oracle Database 19c (19.3) for Linux x86-64 (zip)</a:t>
            </a:r>
            <a:r>
              <a:rPr lang="ko-KR" altLang="en-US" dirty="0" smtClean="0"/>
              <a:t>을 다운받는다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다운 받을 파일명 </a:t>
            </a:r>
            <a:r>
              <a:rPr lang="en-US" altLang="ko-KR" dirty="0" smtClean="0"/>
              <a:t>: LINUX.X64_193000_db_home.zip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링크 </a:t>
            </a:r>
            <a:r>
              <a:rPr lang="en-US" altLang="ko-KR" dirty="0" smtClean="0"/>
              <a:t>: https://www.oracle.com/kr/database/technologies/oracle19c-linux-downloads.html</a:t>
            </a:r>
          </a:p>
        </p:txBody>
      </p:sp>
    </p:spTree>
    <p:extLst>
      <p:ext uri="{BB962C8B-B14F-4D97-AF65-F5344CB8AC3E}">
        <p14:creationId xmlns:p14="http://schemas.microsoft.com/office/powerpoint/2010/main" val="2157003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다운 받은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파일은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폴더에 위치하도록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4915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80" y="2663563"/>
            <a:ext cx="5435900" cy="36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0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항목 다운로드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" y="2271861"/>
            <a:ext cx="9906000" cy="4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2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터미널에서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계정으로 접속하기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74097" y="2704732"/>
            <a:ext cx="11272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</a:t>
            </a:r>
            <a:r>
              <a:rPr lang="en-US" altLang="ko-KR" dirty="0" smtClean="0"/>
              <a:t> oracle</a:t>
            </a:r>
            <a:endParaRPr lang="ko-KR" altLang="en-US" dirty="0"/>
          </a:p>
        </p:txBody>
      </p:sp>
      <p:pic>
        <p:nvPicPr>
          <p:cNvPr id="54274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24"/>
          <a:stretch/>
        </p:blipFill>
        <p:spPr bwMode="auto">
          <a:xfrm>
            <a:off x="2581102" y="2567572"/>
            <a:ext cx="9036304" cy="169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41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$ORACLE_HOME </a:t>
            </a:r>
            <a:r>
              <a:rPr lang="ko-KR" altLang="en-US" dirty="0"/>
              <a:t>환경변수 설정하기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706518"/>
            <a:ext cx="2512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echo $ORACLE_HOME</a:t>
            </a:r>
            <a:endParaRPr lang="ko-KR" altLang="en-US" dirty="0"/>
          </a:p>
        </p:txBody>
      </p:sp>
      <p:pic>
        <p:nvPicPr>
          <p:cNvPr id="53250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2"/>
          <a:stretch/>
        </p:blipFill>
        <p:spPr bwMode="auto">
          <a:xfrm>
            <a:off x="3558274" y="2554118"/>
            <a:ext cx="8285496" cy="303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4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6. Oracle Database (zip) </a:t>
            </a:r>
            <a:r>
              <a:rPr lang="ko-KR" altLang="en-US" b="1" dirty="0"/>
              <a:t>파일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오라클 </a:t>
            </a:r>
            <a:r>
              <a:rPr lang="en-US" altLang="ko-KR" dirty="0"/>
              <a:t>zip </a:t>
            </a:r>
            <a:r>
              <a:rPr lang="ko-KR" altLang="en-US" dirty="0"/>
              <a:t>파일 압출 풀기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86566" y="2719972"/>
            <a:ext cx="66032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cd $ORACLE_HOME</a:t>
            </a:r>
          </a:p>
          <a:p>
            <a:r>
              <a:rPr lang="en-US" altLang="ko-KR" dirty="0" smtClean="0"/>
              <a:t>unzip -</a:t>
            </a:r>
            <a:r>
              <a:rPr lang="en-US" altLang="ko-KR" dirty="0" err="1" smtClean="0"/>
              <a:t>oq</a:t>
            </a:r>
            <a:r>
              <a:rPr lang="en-US" altLang="ko-KR" dirty="0" smtClean="0"/>
              <a:t> /path/to/software/LINUX.X64_193000_db_home.zip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458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gui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프로그램이 참조할 </a:t>
            </a:r>
            <a:r>
              <a:rPr lang="en-US" altLang="ko-KR" dirty="0" smtClean="0"/>
              <a:t>DISPLY </a:t>
            </a:r>
            <a:r>
              <a:rPr lang="ko-KR" altLang="en-US" dirty="0" smtClean="0"/>
              <a:t>환경 변수 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/>
              <a:t>만약 </a:t>
            </a:r>
            <a:r>
              <a:rPr lang="en-US" altLang="ko-KR" dirty="0" err="1"/>
              <a:t>xhost</a:t>
            </a:r>
            <a:r>
              <a:rPr lang="en-US" altLang="ko-KR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오류가 </a:t>
            </a:r>
            <a:r>
              <a:rPr lang="ko-KR" altLang="en-US" dirty="0"/>
              <a:t>발생하면 아래 과정을 실행한다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1) Log on to </a:t>
            </a:r>
            <a:r>
              <a:rPr lang="en-US" altLang="ko-KR" dirty="0" err="1" smtClean="0"/>
              <a:t>XWindows</a:t>
            </a:r>
            <a:r>
              <a:rPr lang="en-US" altLang="ko-KR" dirty="0" smtClean="0"/>
              <a:t> as root</a:t>
            </a:r>
          </a:p>
          <a:p>
            <a:pPr marL="457200" lvl="1" indent="0">
              <a:buNone/>
            </a:pPr>
            <a:r>
              <a:rPr lang="en-US" altLang="ko-KR" dirty="0" smtClean="0"/>
              <a:t>2) Open a terminal</a:t>
            </a:r>
          </a:p>
          <a:p>
            <a:pPr marL="457200" lvl="1" indent="0">
              <a:buNone/>
            </a:pPr>
            <a:r>
              <a:rPr lang="en-US" altLang="ko-KR" dirty="0" smtClean="0"/>
              <a:t>3) enter '</a:t>
            </a:r>
            <a:r>
              <a:rPr lang="en-US" altLang="ko-KR" dirty="0" err="1" smtClean="0"/>
              <a:t>xhost</a:t>
            </a:r>
            <a:r>
              <a:rPr lang="en-US" altLang="ko-KR" dirty="0" smtClean="0"/>
              <a:t> +'</a:t>
            </a:r>
          </a:p>
          <a:p>
            <a:pPr marL="457200" lvl="1" indent="0">
              <a:buNone/>
            </a:pPr>
            <a:r>
              <a:rPr lang="en-US" altLang="ko-KR" dirty="0" smtClean="0"/>
              <a:t>4) enter '</a:t>
            </a:r>
            <a:r>
              <a:rPr lang="en-US" altLang="ko-KR" dirty="0" err="1" smtClean="0"/>
              <a:t>su</a:t>
            </a:r>
            <a:r>
              <a:rPr lang="en-US" altLang="ko-KR" dirty="0" smtClean="0"/>
              <a:t> - oracle'</a:t>
            </a:r>
          </a:p>
          <a:p>
            <a:pPr marL="457200" lvl="1" indent="0">
              <a:buNone/>
            </a:pPr>
            <a:r>
              <a:rPr lang="en-US" altLang="ko-KR" dirty="0" smtClean="0"/>
              <a:t>5) enter 'export DISPLAY=:0.0'</a:t>
            </a:r>
          </a:p>
          <a:p>
            <a:pPr marL="457200" lvl="1" indent="0">
              <a:buNone/>
            </a:pPr>
            <a:r>
              <a:rPr lang="en-US" altLang="ko-KR" dirty="0" smtClean="0"/>
              <a:t>6) </a:t>
            </a:r>
            <a:r>
              <a:rPr lang="en-US" altLang="ko-KR" dirty="0" err="1" smtClean="0"/>
              <a:t>runInstaller</a:t>
            </a:r>
            <a:r>
              <a:rPr lang="en-US" altLang="ko-KR" dirty="0" smtClean="0"/>
              <a:t> (or use whatever installer is required)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01806" y="2445652"/>
            <a:ext cx="18072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xhost</a:t>
            </a:r>
            <a:r>
              <a:rPr lang="en-US" altLang="ko-KR" dirty="0" smtClean="0"/>
              <a:t> +ol8-19</a:t>
            </a:r>
          </a:p>
          <a:p>
            <a:r>
              <a:rPr lang="en-US" altLang="ko-KR" dirty="0" smtClean="0"/>
              <a:t>DISPLAY=:0.0;</a:t>
            </a:r>
          </a:p>
          <a:p>
            <a:r>
              <a:rPr lang="en-US" altLang="ko-KR" dirty="0" smtClean="0"/>
              <a:t>export DISPLAY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65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 오류를 피하기 위한 </a:t>
            </a:r>
            <a:r>
              <a:rPr lang="en-US" altLang="ko-KR" dirty="0"/>
              <a:t>Fake Oracle Linux 7 </a:t>
            </a:r>
            <a:r>
              <a:rPr lang="ko-KR" altLang="en-US" dirty="0"/>
              <a:t>환경변수 설정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01806" y="2445652"/>
            <a:ext cx="39012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export CV_ASSUME_DISTID=OEL7.6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506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Oracle DBMS GUI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설치파일</a:t>
            </a:r>
            <a:r>
              <a:rPr lang="ko-KR" altLang="en-US" dirty="0" smtClean="0"/>
              <a:t> 실행하기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114420" y="2552332"/>
            <a:ext cx="20152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cd /home/oracle/</a:t>
            </a:r>
          </a:p>
          <a:p>
            <a:r>
              <a:rPr lang="en-US" altLang="ko-KR" dirty="0" smtClean="0"/>
              <a:t>./</a:t>
            </a:r>
            <a:r>
              <a:rPr lang="en-US" altLang="ko-KR" dirty="0" err="1" smtClean="0"/>
              <a:t>runInstaller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246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8"/>
          <a:stretch/>
        </p:blipFill>
        <p:spPr bwMode="auto">
          <a:xfrm>
            <a:off x="3405935" y="2445652"/>
            <a:ext cx="8211471" cy="173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60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577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577341"/>
            <a:ext cx="66294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89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475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563052"/>
            <a:ext cx="6595745" cy="498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567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373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6461760" cy="485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05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270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3052"/>
            <a:ext cx="6461760" cy="484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7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Oracle Linux 8 </a:t>
            </a:r>
            <a:r>
              <a:rPr lang="ko-KR" altLang="en-US" b="1" dirty="0" smtClean="0"/>
              <a:t>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다운로드된</a:t>
            </a:r>
            <a:r>
              <a:rPr lang="ko-KR" altLang="en-US" dirty="0"/>
              <a:t> </a:t>
            </a:r>
            <a:r>
              <a:rPr lang="en-US" altLang="ko-KR" dirty="0" smtClean="0"/>
              <a:t>exe </a:t>
            </a:r>
            <a:r>
              <a:rPr lang="ko-KR" altLang="en-US" dirty="0"/>
              <a:t>파일 실행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97" y="2343150"/>
            <a:ext cx="6061544" cy="41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06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68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6309360" cy="47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60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06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9"/>
            <a:ext cx="6431280" cy="48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88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963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09433"/>
            <a:ext cx="6202680" cy="46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57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861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5"/>
            <a:ext cx="6339840" cy="47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07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758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6"/>
            <a:ext cx="6233160" cy="467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15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309360" cy="47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04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553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431280" cy="48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9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비밀번호 설정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451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5" y="2422842"/>
            <a:ext cx="5269865" cy="39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48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680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26480" cy="46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538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스크립트 파일이 </a:t>
            </a:r>
            <a:r>
              <a:rPr lang="en-US" altLang="ko-KR" dirty="0" smtClean="0"/>
              <a:t>root </a:t>
            </a:r>
            <a:r>
              <a:rPr lang="ko-KR" altLang="en-US" dirty="0" smtClean="0"/>
              <a:t>계정에서 실행되도록 설정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2462282"/>
            <a:ext cx="5145405" cy="38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ko-KR" altLang="en-US" dirty="0" err="1" smtClean="0"/>
              <a:t>가상머신</a:t>
            </a:r>
            <a:r>
              <a:rPr lang="ko-KR" altLang="en-US" dirty="0" smtClean="0"/>
              <a:t> 설치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1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408713"/>
            <a:ext cx="3859530" cy="408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73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Ignore All </a:t>
            </a:r>
            <a:r>
              <a:rPr lang="ko-KR" altLang="en-US" dirty="0" smtClean="0"/>
              <a:t>체크 </a:t>
            </a:r>
            <a:r>
              <a:rPr lang="en-US" altLang="ko-KR" dirty="0" smtClean="0"/>
              <a:t>– next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601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2530475"/>
            <a:ext cx="4888865" cy="36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30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yes </a:t>
            </a:r>
            <a:r>
              <a:rPr lang="ko-KR" altLang="en-US" dirty="0" smtClean="0"/>
              <a:t>클릭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499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2520245"/>
            <a:ext cx="4873625" cy="3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012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397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6400800" cy="48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02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29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133342" cy="460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95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7. Oracle Database GUI </a:t>
            </a:r>
            <a:r>
              <a:rPr lang="ko-KR" altLang="en-US" b="1" dirty="0"/>
              <a:t>환경에서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 완료되면 </a:t>
            </a:r>
            <a:r>
              <a:rPr lang="en-US" altLang="ko-KR" dirty="0"/>
              <a:t>close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5" y="2534047"/>
            <a:ext cx="5041265" cy="377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THE END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7259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ko-KR" dirty="0" smtClean="0">
                <a:hlinkClick r:id="rId2"/>
              </a:rPr>
              <a:t>1</a:t>
            </a:r>
            <a:r>
              <a:rPr lang="ko-KR" altLang="en-US" dirty="0" smtClean="0">
                <a:hlinkClick r:id="rId2"/>
              </a:rPr>
              <a:t>편 </a:t>
            </a:r>
            <a:r>
              <a:rPr lang="en-US" altLang="ko-KR" dirty="0" err="1" smtClean="0">
                <a:hlinkClick r:id="rId2"/>
              </a:rPr>
              <a:t>Github</a:t>
            </a:r>
            <a:r>
              <a:rPr lang="en-US" altLang="ko-KR" dirty="0" smtClean="0">
                <a:hlinkClick r:id="rId2"/>
              </a:rPr>
              <a:t> :  https://github.com/hennylee/kopo-04-database/blob/main/project/2021-05-09-database-oracle19c-linux-install-1.md</a:t>
            </a:r>
            <a:endParaRPr lang="en-US" altLang="ko-KR" dirty="0" smtClean="0"/>
          </a:p>
          <a:p>
            <a:pPr algn="l"/>
            <a:r>
              <a:rPr lang="en-US" altLang="ko-KR" dirty="0">
                <a:hlinkClick r:id="rId2"/>
              </a:rPr>
              <a:t>2</a:t>
            </a:r>
            <a:r>
              <a:rPr lang="ko-KR" altLang="en-US" dirty="0" smtClean="0">
                <a:hlinkClick r:id="rId2"/>
              </a:rPr>
              <a:t>편 </a:t>
            </a:r>
            <a:r>
              <a:rPr lang="en-US" altLang="ko-KR" dirty="0" err="1" smtClean="0">
                <a:hlinkClick r:id="rId2"/>
              </a:rPr>
              <a:t>Github</a:t>
            </a:r>
            <a:r>
              <a:rPr lang="en-US" altLang="ko-KR" dirty="0" smtClean="0">
                <a:hlinkClick r:id="rId2"/>
              </a:rPr>
              <a:t> : </a:t>
            </a:r>
            <a:r>
              <a:rPr lang="en-US" altLang="ko-KR" dirty="0" smtClean="0">
                <a:hlinkClick r:id="rId3"/>
              </a:rPr>
              <a:t>https://github.com/hennylee/kopo-04-database/blob/main/project/2021-05-09-database-oracle19c-linux-install-2.md</a:t>
            </a:r>
            <a:endParaRPr lang="en-US" altLang="ko-KR" dirty="0" smtClean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</a:t>
            </a:r>
            <a:r>
              <a:rPr lang="en-US" altLang="ko-KR" dirty="0"/>
              <a:t>Oracle Linux </a:t>
            </a:r>
            <a:r>
              <a:rPr lang="ko-KR" altLang="en-US" dirty="0"/>
              <a:t>파일 불러오기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37448"/>
            <a:ext cx="3947160" cy="41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46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VMware </a:t>
            </a:r>
            <a:r>
              <a:rPr lang="ko-KR" altLang="en-US" b="1" dirty="0"/>
              <a:t>에 </a:t>
            </a:r>
            <a:r>
              <a:rPr lang="en-US" altLang="ko-KR" b="1" dirty="0"/>
              <a:t>Oracle Linux 8 </a:t>
            </a:r>
            <a:r>
              <a:rPr lang="ko-KR" altLang="en-US" b="1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</a:t>
            </a:r>
            <a:r>
              <a:rPr lang="en-US" altLang="ko-KR" dirty="0" err="1"/>
              <a:t>vmware</a:t>
            </a:r>
            <a:r>
              <a:rPr lang="ko-KR" altLang="en-US" dirty="0"/>
              <a:t>가 만들어질 파일의 저장 공간은 </a:t>
            </a:r>
            <a:r>
              <a:rPr lang="en-US" altLang="ko-KR" dirty="0"/>
              <a:t>60GB</a:t>
            </a:r>
            <a:r>
              <a:rPr lang="ko-KR" altLang="en-US" dirty="0"/>
              <a:t>정도로 </a:t>
            </a:r>
            <a:r>
              <a:rPr lang="ko-KR" altLang="en-US" dirty="0" err="1"/>
              <a:t>넉넉한게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19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8" y="2840171"/>
            <a:ext cx="3517249" cy="37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46" y="2840171"/>
            <a:ext cx="3518006" cy="37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8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1563</Words>
  <Application>Microsoft Office PowerPoint</Application>
  <PresentationFormat>와이드스크린</PresentationFormat>
  <Paragraphs>300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8" baseType="lpstr">
      <vt:lpstr>맑은 고딕</vt:lpstr>
      <vt:lpstr>Arial</vt:lpstr>
      <vt:lpstr>Office 테마</vt:lpstr>
      <vt:lpstr>ORACLE_19c_Linux 설치 가이드</vt:lpstr>
      <vt:lpstr>(1)  Vmware에 Oracle Linux 8설치</vt:lpstr>
      <vt:lpstr>1. Oracle Linux 8 다운로드</vt:lpstr>
      <vt:lpstr>1. Oracle Linux 8 다운로드</vt:lpstr>
      <vt:lpstr>1. Oracle Linux 8 다운로드</vt:lpstr>
      <vt:lpstr>1. Oracle Linux 8 다운로드</vt:lpstr>
      <vt:lpstr>2. VMware 에 Oracle Linux 8 설치</vt:lpstr>
      <vt:lpstr>2. VMware 에 Oracle Linux 8 설치</vt:lpstr>
      <vt:lpstr>2. VMware 에 Oracle Linux 8 설치</vt:lpstr>
      <vt:lpstr>2. VMware 에 Oracle Linux 8 설치</vt:lpstr>
      <vt:lpstr>2. VMware 에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3. Oracle Linux 8 설치</vt:lpstr>
      <vt:lpstr>(2)  oracle19c 설치</vt:lpstr>
      <vt:lpstr>1. 설치 메뉴얼 찾기</vt:lpstr>
      <vt:lpstr>1. 설치 메뉴얼 찾기</vt:lpstr>
      <vt:lpstr>1. 설치 메뉴얼 찾기</vt:lpstr>
      <vt:lpstr>2. Host File 설정</vt:lpstr>
      <vt:lpstr>2. Host File 설정</vt:lpstr>
      <vt:lpstr>3. 설치에 필요한 패키지 설치</vt:lpstr>
      <vt:lpstr>3. 설치에 필요한 패키지 설치</vt:lpstr>
      <vt:lpstr>3. 설치에 필요한 패키지 설치</vt:lpstr>
      <vt:lpstr>4. Oracle 계정 설정</vt:lpstr>
      <vt:lpstr>4. Oracle 계정 설정</vt:lpstr>
      <vt:lpstr>4. Oracle 계정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5. 추가 설정</vt:lpstr>
      <vt:lpstr>6. Oracle Database (zip) 파일 다운로드</vt:lpstr>
      <vt:lpstr>6. Oracle Database (zip) 파일 다운로드</vt:lpstr>
      <vt:lpstr>6. Oracle Database (zip) 파일 다운로드</vt:lpstr>
      <vt:lpstr>6. Oracle Database (zip) 파일 다운로드</vt:lpstr>
      <vt:lpstr>6. Oracle Database (zip) 파일 다운로드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7. Oracle Database GUI 환경에서 설치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ORACLE_19c_Linux_설치가이드</dc:title>
  <dc:creator>이해니</dc:creator>
  <cp:lastModifiedBy>이해니</cp:lastModifiedBy>
  <cp:revision>9</cp:revision>
  <dcterms:created xsi:type="dcterms:W3CDTF">2021-05-09T04:27:14Z</dcterms:created>
  <dcterms:modified xsi:type="dcterms:W3CDTF">2021-05-09T05:38:23Z</dcterms:modified>
</cp:coreProperties>
</file>